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2"/>
    <p:sldId id="257" r:id="rId43"/>
    <p:sldId id="258" r:id="rId44"/>
    <p:sldId id="259" r:id="rId45"/>
    <p:sldId id="260" r:id="rId46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layfair Display" charset="1" panose="00000500000000000000"/>
      <p:regular r:id="rId10"/>
    </p:embeddedFont>
    <p:embeddedFont>
      <p:font typeface="Playfair Display Bold" charset="1" panose="00000800000000000000"/>
      <p:regular r:id="rId11"/>
    </p:embeddedFont>
    <p:embeddedFont>
      <p:font typeface="Playfair Display Italics" charset="1" panose="00000500000000000000"/>
      <p:regular r:id="rId12"/>
    </p:embeddedFont>
    <p:embeddedFont>
      <p:font typeface="Playfair Display Bold Italics" charset="1" panose="00000800000000000000"/>
      <p:regular r:id="rId13"/>
    </p:embeddedFont>
    <p:embeddedFont>
      <p:font typeface="Playfair Display Heavy" charset="1" panose="00000A00000000000000"/>
      <p:regular r:id="rId14"/>
    </p:embeddedFont>
    <p:embeddedFont>
      <p:font typeface="Playfair Display Heavy Italics" charset="1" panose="00000A00000000000000"/>
      <p:regular r:id="rId15"/>
    </p:embeddedFont>
    <p:embeddedFont>
      <p:font typeface="Poppins" charset="1" panose="00000500000000000000"/>
      <p:regular r:id="rId16"/>
    </p:embeddedFont>
    <p:embeddedFont>
      <p:font typeface="Poppins Bold" charset="1" panose="00000800000000000000"/>
      <p:regular r:id="rId17"/>
    </p:embeddedFont>
    <p:embeddedFont>
      <p:font typeface="Poppins Italics" charset="1" panose="00000500000000000000"/>
      <p:regular r:id="rId18"/>
    </p:embeddedFont>
    <p:embeddedFont>
      <p:font typeface="Poppins Bold Italics" charset="1" panose="00000800000000000000"/>
      <p:regular r:id="rId19"/>
    </p:embeddedFont>
    <p:embeddedFont>
      <p:font typeface="Poppins Thin" charset="1" panose="00000300000000000000"/>
      <p:regular r:id="rId20"/>
    </p:embeddedFont>
    <p:embeddedFont>
      <p:font typeface="Poppins Thin Italics" charset="1" panose="00000300000000000000"/>
      <p:regular r:id="rId21"/>
    </p:embeddedFont>
    <p:embeddedFont>
      <p:font typeface="Poppins Extra-Light" charset="1" panose="00000300000000000000"/>
      <p:regular r:id="rId22"/>
    </p:embeddedFont>
    <p:embeddedFont>
      <p:font typeface="Poppins Extra-Light Italics" charset="1" panose="00000300000000000000"/>
      <p:regular r:id="rId23"/>
    </p:embeddedFont>
    <p:embeddedFont>
      <p:font typeface="Poppins Light" charset="1" panose="00000400000000000000"/>
      <p:regular r:id="rId24"/>
    </p:embeddedFont>
    <p:embeddedFont>
      <p:font typeface="Poppins Light Italics" charset="1" panose="00000400000000000000"/>
      <p:regular r:id="rId25"/>
    </p:embeddedFont>
    <p:embeddedFont>
      <p:font typeface="Poppins Medium" charset="1" panose="00000600000000000000"/>
      <p:regular r:id="rId26"/>
    </p:embeddedFont>
    <p:embeddedFont>
      <p:font typeface="Poppins Medium Italics" charset="1" panose="00000600000000000000"/>
      <p:regular r:id="rId27"/>
    </p:embeddedFont>
    <p:embeddedFont>
      <p:font typeface="Poppins Semi-Bold" charset="1" panose="00000700000000000000"/>
      <p:regular r:id="rId28"/>
    </p:embeddedFont>
    <p:embeddedFont>
      <p:font typeface="Poppins Semi-Bold Italics" charset="1" panose="00000700000000000000"/>
      <p:regular r:id="rId29"/>
    </p:embeddedFont>
    <p:embeddedFont>
      <p:font typeface="Poppins Ultra-Bold" charset="1" panose="00000900000000000000"/>
      <p:regular r:id="rId30"/>
    </p:embeddedFont>
    <p:embeddedFont>
      <p:font typeface="Poppins Ultra-Bold Italics" charset="1" panose="00000900000000000000"/>
      <p:regular r:id="rId31"/>
    </p:embeddedFont>
    <p:embeddedFont>
      <p:font typeface="Poppins Heavy" charset="1" panose="00000A00000000000000"/>
      <p:regular r:id="rId32"/>
    </p:embeddedFont>
    <p:embeddedFont>
      <p:font typeface="Poppins Heavy Italics" charset="1" panose="00000A00000000000000"/>
      <p:regular r:id="rId33"/>
    </p:embeddedFont>
    <p:embeddedFont>
      <p:font typeface="Open Sans" charset="1" panose="020B0606030504020204"/>
      <p:regular r:id="rId34"/>
    </p:embeddedFont>
    <p:embeddedFont>
      <p:font typeface="Open Sans Bold" charset="1" panose="020B0806030504020204"/>
      <p:regular r:id="rId35"/>
    </p:embeddedFont>
    <p:embeddedFont>
      <p:font typeface="Open Sans Italics" charset="1" panose="020B0606030504020204"/>
      <p:regular r:id="rId36"/>
    </p:embeddedFont>
    <p:embeddedFont>
      <p:font typeface="Open Sans Bold Italics" charset="1" panose="020B0806030504020204"/>
      <p:regular r:id="rId37"/>
    </p:embeddedFont>
    <p:embeddedFont>
      <p:font typeface="Open Sans Light" charset="1" panose="020B0306030504020204"/>
      <p:regular r:id="rId38"/>
    </p:embeddedFont>
    <p:embeddedFont>
      <p:font typeface="Open Sans Light Italics" charset="1" panose="020B0306030504020204"/>
      <p:regular r:id="rId39"/>
    </p:embeddedFont>
    <p:embeddedFont>
      <p:font typeface="Open Sans Ultra-Bold" charset="1" panose="00000000000000000000"/>
      <p:regular r:id="rId40"/>
    </p:embeddedFont>
    <p:embeddedFont>
      <p:font typeface="Open Sans Ultra-Bold Italics" charset="1" panose="0000000000000000000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slides/slide1.xml" Type="http://schemas.openxmlformats.org/officeDocument/2006/relationships/slide"/><Relationship Id="rId43" Target="slides/slide2.xml" Type="http://schemas.openxmlformats.org/officeDocument/2006/relationships/slide"/><Relationship Id="rId44" Target="slides/slide3.xml" Type="http://schemas.openxmlformats.org/officeDocument/2006/relationships/slide"/><Relationship Id="rId45" Target="slides/slide4.xml" Type="http://schemas.openxmlformats.org/officeDocument/2006/relationships/slide"/><Relationship Id="rId46" Target="slides/slide5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jpe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9.jpeg" Type="http://schemas.openxmlformats.org/officeDocument/2006/relationships/image"/><Relationship Id="rId9" Target="../media/image10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389616"/>
            <a:ext cx="5909672" cy="5909672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992247" y="-3909439"/>
            <a:ext cx="7818878" cy="781887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8124607" y="-3236625"/>
            <a:ext cx="5313977" cy="5323836"/>
          </a:xfrm>
          <a:custGeom>
            <a:avLst/>
            <a:gdLst/>
            <a:ahLst/>
            <a:cxnLst/>
            <a:rect r="r" b="b" t="t" l="l"/>
            <a:pathLst>
              <a:path h="5323836" w="5313977">
                <a:moveTo>
                  <a:pt x="0" y="0"/>
                </a:moveTo>
                <a:lnTo>
                  <a:pt x="5313976" y="0"/>
                </a:lnTo>
                <a:lnTo>
                  <a:pt x="5313976" y="5323836"/>
                </a:lnTo>
                <a:lnTo>
                  <a:pt x="0" y="5323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293837" y="8237573"/>
            <a:ext cx="5313977" cy="5323836"/>
          </a:xfrm>
          <a:custGeom>
            <a:avLst/>
            <a:gdLst/>
            <a:ahLst/>
            <a:cxnLst/>
            <a:rect r="r" b="b" t="t" l="l"/>
            <a:pathLst>
              <a:path h="5323836" w="5313977">
                <a:moveTo>
                  <a:pt x="0" y="0"/>
                </a:moveTo>
                <a:lnTo>
                  <a:pt x="5313977" y="0"/>
                </a:lnTo>
                <a:lnTo>
                  <a:pt x="5313977" y="5323836"/>
                </a:lnTo>
                <a:lnTo>
                  <a:pt x="0" y="5323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3900488"/>
            <a:ext cx="2788536" cy="2129428"/>
          </a:xfrm>
          <a:custGeom>
            <a:avLst/>
            <a:gdLst/>
            <a:ahLst/>
            <a:cxnLst/>
            <a:rect r="r" b="b" t="t" l="l"/>
            <a:pathLst>
              <a:path h="2129428" w="2788536">
                <a:moveTo>
                  <a:pt x="0" y="0"/>
                </a:moveTo>
                <a:lnTo>
                  <a:pt x="2788536" y="0"/>
                </a:lnTo>
                <a:lnTo>
                  <a:pt x="2788536" y="2129428"/>
                </a:lnTo>
                <a:lnTo>
                  <a:pt x="0" y="21294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rot="0">
            <a:off x="7962328" y="7482216"/>
            <a:ext cx="2908433" cy="0"/>
          </a:xfrm>
          <a:prstGeom prst="line">
            <a:avLst/>
          </a:prstGeom>
          <a:ln cap="flat" w="19050">
            <a:solidFill>
              <a:srgbClr val="D47B6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9922181" y="8761091"/>
            <a:ext cx="2892672" cy="4276800"/>
          </a:xfrm>
          <a:custGeom>
            <a:avLst/>
            <a:gdLst/>
            <a:ahLst/>
            <a:cxnLst/>
            <a:rect r="r" b="b" t="t" l="l"/>
            <a:pathLst>
              <a:path h="4276800" w="2892672">
                <a:moveTo>
                  <a:pt x="0" y="0"/>
                </a:moveTo>
                <a:lnTo>
                  <a:pt x="2892672" y="0"/>
                </a:lnTo>
                <a:lnTo>
                  <a:pt x="2892672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true" rot="0">
            <a:off x="65304" y="-1840955"/>
            <a:ext cx="2892672" cy="4276800"/>
          </a:xfrm>
          <a:custGeom>
            <a:avLst/>
            <a:gdLst/>
            <a:ahLst/>
            <a:cxnLst/>
            <a:rect r="r" b="b" t="t" l="l"/>
            <a:pathLst>
              <a:path h="4276800" w="2892672">
                <a:moveTo>
                  <a:pt x="0" y="4276800"/>
                </a:moveTo>
                <a:lnTo>
                  <a:pt x="2892672" y="4276800"/>
                </a:lnTo>
                <a:lnTo>
                  <a:pt x="2892672" y="0"/>
                </a:lnTo>
                <a:lnTo>
                  <a:pt x="0" y="0"/>
                </a:lnTo>
                <a:lnTo>
                  <a:pt x="0" y="42768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103607" y="2465657"/>
            <a:ext cx="12821734" cy="2351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114"/>
              </a:lnSpc>
            </a:pPr>
            <a:r>
              <a:rPr lang="en-US" sz="8849" spc="-353">
                <a:solidFill>
                  <a:srgbClr val="D47B67"/>
                </a:solidFill>
                <a:latin typeface="Playfair Display Heavy"/>
              </a:rPr>
              <a:t>Творча група з питань сталого розвитку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203211" y="6233360"/>
            <a:ext cx="7789036" cy="441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69"/>
              </a:lnSpc>
            </a:pPr>
            <a:r>
              <a:rPr lang="en-US" sz="3077" spc="-123">
                <a:solidFill>
                  <a:srgbClr val="5A524F"/>
                </a:solidFill>
                <a:latin typeface="Poppins"/>
              </a:rPr>
              <a:t>Валеологічний напрямок (2023-2024 н.р.)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389616"/>
            <a:ext cx="5909672" cy="5909672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992247" y="-3909439"/>
            <a:ext cx="7818878" cy="781887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8124607" y="-3236625"/>
            <a:ext cx="5313977" cy="5323836"/>
          </a:xfrm>
          <a:custGeom>
            <a:avLst/>
            <a:gdLst/>
            <a:ahLst/>
            <a:cxnLst/>
            <a:rect r="r" b="b" t="t" l="l"/>
            <a:pathLst>
              <a:path h="5323836" w="5313977">
                <a:moveTo>
                  <a:pt x="0" y="0"/>
                </a:moveTo>
                <a:lnTo>
                  <a:pt x="5313976" y="0"/>
                </a:lnTo>
                <a:lnTo>
                  <a:pt x="5313976" y="5323836"/>
                </a:lnTo>
                <a:lnTo>
                  <a:pt x="0" y="5323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293837" y="8237573"/>
            <a:ext cx="5313977" cy="5323836"/>
          </a:xfrm>
          <a:custGeom>
            <a:avLst/>
            <a:gdLst/>
            <a:ahLst/>
            <a:cxnLst/>
            <a:rect r="r" b="b" t="t" l="l"/>
            <a:pathLst>
              <a:path h="5323836" w="5313977">
                <a:moveTo>
                  <a:pt x="0" y="0"/>
                </a:moveTo>
                <a:lnTo>
                  <a:pt x="5313977" y="0"/>
                </a:lnTo>
                <a:lnTo>
                  <a:pt x="5313977" y="5323836"/>
                </a:lnTo>
                <a:lnTo>
                  <a:pt x="0" y="5323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3900488"/>
            <a:ext cx="2788536" cy="2129428"/>
          </a:xfrm>
          <a:custGeom>
            <a:avLst/>
            <a:gdLst/>
            <a:ahLst/>
            <a:cxnLst/>
            <a:rect r="r" b="b" t="t" l="l"/>
            <a:pathLst>
              <a:path h="2129428" w="2788536">
                <a:moveTo>
                  <a:pt x="0" y="0"/>
                </a:moveTo>
                <a:lnTo>
                  <a:pt x="2788536" y="0"/>
                </a:lnTo>
                <a:lnTo>
                  <a:pt x="2788536" y="2129428"/>
                </a:lnTo>
                <a:lnTo>
                  <a:pt x="0" y="21294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rot="0">
            <a:off x="7962328" y="7482216"/>
            <a:ext cx="2908433" cy="0"/>
          </a:xfrm>
          <a:prstGeom prst="line">
            <a:avLst/>
          </a:prstGeom>
          <a:ln cap="flat" w="19050">
            <a:solidFill>
              <a:srgbClr val="D47B6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9922181" y="8761091"/>
            <a:ext cx="2892672" cy="4276800"/>
          </a:xfrm>
          <a:custGeom>
            <a:avLst/>
            <a:gdLst/>
            <a:ahLst/>
            <a:cxnLst/>
            <a:rect r="r" b="b" t="t" l="l"/>
            <a:pathLst>
              <a:path h="4276800" w="2892672">
                <a:moveTo>
                  <a:pt x="0" y="0"/>
                </a:moveTo>
                <a:lnTo>
                  <a:pt x="2892672" y="0"/>
                </a:lnTo>
                <a:lnTo>
                  <a:pt x="2892672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true" rot="0">
            <a:off x="65304" y="-1840955"/>
            <a:ext cx="2892672" cy="4276800"/>
          </a:xfrm>
          <a:custGeom>
            <a:avLst/>
            <a:gdLst/>
            <a:ahLst/>
            <a:cxnLst/>
            <a:rect r="r" b="b" t="t" l="l"/>
            <a:pathLst>
              <a:path h="4276800" w="2892672">
                <a:moveTo>
                  <a:pt x="0" y="4276800"/>
                </a:moveTo>
                <a:lnTo>
                  <a:pt x="2892672" y="4276800"/>
                </a:lnTo>
                <a:lnTo>
                  <a:pt x="2892672" y="0"/>
                </a:lnTo>
                <a:lnTo>
                  <a:pt x="0" y="0"/>
                </a:lnTo>
                <a:lnTo>
                  <a:pt x="0" y="42768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83607" y="2291247"/>
            <a:ext cx="16775693" cy="729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531"/>
              </a:lnSpc>
            </a:pPr>
            <a:r>
              <a:rPr lang="en-US" sz="5370" spc="-214">
                <a:solidFill>
                  <a:srgbClr val="D47B67"/>
                </a:solidFill>
                <a:latin typeface="Playfair Display Heavy"/>
              </a:rPr>
              <a:t>Розробка та наповнення тематичної падлет-дошки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389616"/>
            <a:ext cx="5909672" cy="5909672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992247" y="-3909439"/>
            <a:ext cx="7818878" cy="781887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-2293837" y="8237573"/>
            <a:ext cx="5313977" cy="5323836"/>
          </a:xfrm>
          <a:custGeom>
            <a:avLst/>
            <a:gdLst/>
            <a:ahLst/>
            <a:cxnLst/>
            <a:rect r="r" b="b" t="t" l="l"/>
            <a:pathLst>
              <a:path h="5323836" w="5313977">
                <a:moveTo>
                  <a:pt x="0" y="0"/>
                </a:moveTo>
                <a:lnTo>
                  <a:pt x="5313977" y="0"/>
                </a:lnTo>
                <a:lnTo>
                  <a:pt x="5313977" y="5323836"/>
                </a:lnTo>
                <a:lnTo>
                  <a:pt x="0" y="5323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3900488"/>
            <a:ext cx="2788536" cy="2129428"/>
          </a:xfrm>
          <a:custGeom>
            <a:avLst/>
            <a:gdLst/>
            <a:ahLst/>
            <a:cxnLst/>
            <a:rect r="r" b="b" t="t" l="l"/>
            <a:pathLst>
              <a:path h="2129428" w="2788536">
                <a:moveTo>
                  <a:pt x="0" y="0"/>
                </a:moveTo>
                <a:lnTo>
                  <a:pt x="2788536" y="0"/>
                </a:lnTo>
                <a:lnTo>
                  <a:pt x="2788536" y="2129428"/>
                </a:lnTo>
                <a:lnTo>
                  <a:pt x="0" y="21294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0" id="10"/>
          <p:cNvSpPr/>
          <p:nvPr/>
        </p:nvSpPr>
        <p:spPr>
          <a:xfrm rot="0">
            <a:off x="7962328" y="7482216"/>
            <a:ext cx="2908433" cy="0"/>
          </a:xfrm>
          <a:prstGeom prst="line">
            <a:avLst/>
          </a:prstGeom>
          <a:ln cap="flat" w="19050">
            <a:solidFill>
              <a:srgbClr val="D47B6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9922181" y="8761091"/>
            <a:ext cx="2892672" cy="4276800"/>
          </a:xfrm>
          <a:custGeom>
            <a:avLst/>
            <a:gdLst/>
            <a:ahLst/>
            <a:cxnLst/>
            <a:rect r="r" b="b" t="t" l="l"/>
            <a:pathLst>
              <a:path h="4276800" w="2892672">
                <a:moveTo>
                  <a:pt x="0" y="0"/>
                </a:moveTo>
                <a:lnTo>
                  <a:pt x="2892672" y="0"/>
                </a:lnTo>
                <a:lnTo>
                  <a:pt x="2892672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0">
            <a:off x="65304" y="-1840955"/>
            <a:ext cx="2892672" cy="4276800"/>
          </a:xfrm>
          <a:custGeom>
            <a:avLst/>
            <a:gdLst/>
            <a:ahLst/>
            <a:cxnLst/>
            <a:rect r="r" b="b" t="t" l="l"/>
            <a:pathLst>
              <a:path h="4276800" w="2892672">
                <a:moveTo>
                  <a:pt x="0" y="4276800"/>
                </a:moveTo>
                <a:lnTo>
                  <a:pt x="2892672" y="4276800"/>
                </a:lnTo>
                <a:lnTo>
                  <a:pt x="2892672" y="0"/>
                </a:lnTo>
                <a:lnTo>
                  <a:pt x="0" y="0"/>
                </a:lnTo>
                <a:lnTo>
                  <a:pt x="0" y="42768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1891082"/>
            <a:ext cx="5286354" cy="7048472"/>
          </a:xfrm>
          <a:custGeom>
            <a:avLst/>
            <a:gdLst/>
            <a:ahLst/>
            <a:cxnLst/>
            <a:rect r="r" b="b" t="t" l="l"/>
            <a:pathLst>
              <a:path h="7048472" w="5286354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675215" y="1751063"/>
            <a:ext cx="10007782" cy="7501667"/>
          </a:xfrm>
          <a:custGeom>
            <a:avLst/>
            <a:gdLst/>
            <a:ahLst/>
            <a:cxnLst/>
            <a:rect r="r" b="b" t="t" l="l"/>
            <a:pathLst>
              <a:path h="7501667" w="10007782">
                <a:moveTo>
                  <a:pt x="0" y="0"/>
                </a:moveTo>
                <a:lnTo>
                  <a:pt x="10007783" y="0"/>
                </a:lnTo>
                <a:lnTo>
                  <a:pt x="10007783" y="7501667"/>
                </a:lnTo>
                <a:lnTo>
                  <a:pt x="0" y="75016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39164" y="383170"/>
            <a:ext cx="14166034" cy="725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531"/>
              </a:lnSpc>
            </a:pPr>
            <a:r>
              <a:rPr lang="en-US" sz="5370" spc="-214">
                <a:solidFill>
                  <a:srgbClr val="004AAD"/>
                </a:solidFill>
                <a:latin typeface="Playfair Display Heavy"/>
              </a:rPr>
              <a:t>Конкурс лепбуків на валеологічну тематику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389616"/>
            <a:ext cx="5909672" cy="5909672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992247" y="-3909439"/>
            <a:ext cx="7818878" cy="781887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-2293837" y="8237573"/>
            <a:ext cx="5313977" cy="5323836"/>
          </a:xfrm>
          <a:custGeom>
            <a:avLst/>
            <a:gdLst/>
            <a:ahLst/>
            <a:cxnLst/>
            <a:rect r="r" b="b" t="t" l="l"/>
            <a:pathLst>
              <a:path h="5323836" w="5313977">
                <a:moveTo>
                  <a:pt x="0" y="0"/>
                </a:moveTo>
                <a:lnTo>
                  <a:pt x="5313977" y="0"/>
                </a:lnTo>
                <a:lnTo>
                  <a:pt x="5313977" y="5323836"/>
                </a:lnTo>
                <a:lnTo>
                  <a:pt x="0" y="53238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3900488"/>
            <a:ext cx="2788536" cy="2129428"/>
          </a:xfrm>
          <a:custGeom>
            <a:avLst/>
            <a:gdLst/>
            <a:ahLst/>
            <a:cxnLst/>
            <a:rect r="r" b="b" t="t" l="l"/>
            <a:pathLst>
              <a:path h="2129428" w="2788536">
                <a:moveTo>
                  <a:pt x="0" y="0"/>
                </a:moveTo>
                <a:lnTo>
                  <a:pt x="2788536" y="0"/>
                </a:lnTo>
                <a:lnTo>
                  <a:pt x="2788536" y="2129428"/>
                </a:lnTo>
                <a:lnTo>
                  <a:pt x="0" y="21294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0" id="10"/>
          <p:cNvSpPr/>
          <p:nvPr/>
        </p:nvSpPr>
        <p:spPr>
          <a:xfrm rot="0">
            <a:off x="7962328" y="7482216"/>
            <a:ext cx="2908433" cy="0"/>
          </a:xfrm>
          <a:prstGeom prst="line">
            <a:avLst/>
          </a:prstGeom>
          <a:ln cap="flat" w="19050">
            <a:solidFill>
              <a:srgbClr val="D47B6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9922181" y="8761091"/>
            <a:ext cx="2892672" cy="4276800"/>
          </a:xfrm>
          <a:custGeom>
            <a:avLst/>
            <a:gdLst/>
            <a:ahLst/>
            <a:cxnLst/>
            <a:rect r="r" b="b" t="t" l="l"/>
            <a:pathLst>
              <a:path h="4276800" w="2892672">
                <a:moveTo>
                  <a:pt x="0" y="0"/>
                </a:moveTo>
                <a:lnTo>
                  <a:pt x="2892672" y="0"/>
                </a:lnTo>
                <a:lnTo>
                  <a:pt x="2892672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true" rot="0">
            <a:off x="65304" y="-1840955"/>
            <a:ext cx="2892672" cy="4276800"/>
          </a:xfrm>
          <a:custGeom>
            <a:avLst/>
            <a:gdLst/>
            <a:ahLst/>
            <a:cxnLst/>
            <a:rect r="r" b="b" t="t" l="l"/>
            <a:pathLst>
              <a:path h="4276800" w="2892672">
                <a:moveTo>
                  <a:pt x="0" y="4276800"/>
                </a:moveTo>
                <a:lnTo>
                  <a:pt x="2892672" y="4276800"/>
                </a:lnTo>
                <a:lnTo>
                  <a:pt x="2892672" y="0"/>
                </a:lnTo>
                <a:lnTo>
                  <a:pt x="0" y="0"/>
                </a:lnTo>
                <a:lnTo>
                  <a:pt x="0" y="42768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2087211"/>
            <a:ext cx="5286354" cy="7048472"/>
          </a:xfrm>
          <a:custGeom>
            <a:avLst/>
            <a:gdLst/>
            <a:ahLst/>
            <a:cxnLst/>
            <a:rect r="r" b="b" t="t" l="l"/>
            <a:pathLst>
              <a:path h="7048472" w="5286354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793071" y="1756633"/>
            <a:ext cx="10007782" cy="7501667"/>
          </a:xfrm>
          <a:custGeom>
            <a:avLst/>
            <a:gdLst/>
            <a:ahLst/>
            <a:cxnLst/>
            <a:rect r="r" b="b" t="t" l="l"/>
            <a:pathLst>
              <a:path h="7501667" w="10007782">
                <a:moveTo>
                  <a:pt x="0" y="0"/>
                </a:moveTo>
                <a:lnTo>
                  <a:pt x="10007782" y="0"/>
                </a:lnTo>
                <a:lnTo>
                  <a:pt x="10007782" y="7501667"/>
                </a:lnTo>
                <a:lnTo>
                  <a:pt x="0" y="75016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839164" y="383170"/>
            <a:ext cx="14166034" cy="725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531"/>
              </a:lnSpc>
            </a:pPr>
            <a:r>
              <a:rPr lang="en-US" sz="5370" spc="-214">
                <a:solidFill>
                  <a:srgbClr val="004AAD"/>
                </a:solidFill>
                <a:latin typeface="Playfair Display Heavy"/>
              </a:rPr>
              <a:t>Конкурс лепбуків на валеологічну тематику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DAGCqNtZTVM</dc:identifier>
  <dcterms:modified xsi:type="dcterms:W3CDTF">2011-08-01T06:04:30Z</dcterms:modified>
  <cp:revision>1</cp:revision>
  <dc:title>Напрацювання творчої групи</dc:title>
</cp:coreProperties>
</file>